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7" r:id="rId3"/>
    <p:sldId id="447" r:id="rId5"/>
    <p:sldId id="604" r:id="rId6"/>
    <p:sldId id="448" r:id="rId7"/>
    <p:sldId id="575" r:id="rId8"/>
    <p:sldId id="576" r:id="rId9"/>
    <p:sldId id="577" r:id="rId10"/>
    <p:sldId id="578" r:id="rId11"/>
    <p:sldId id="605" r:id="rId12"/>
    <p:sldId id="579" r:id="rId13"/>
    <p:sldId id="606" r:id="rId14"/>
    <p:sldId id="580" r:id="rId15"/>
    <p:sldId id="581" r:id="rId16"/>
    <p:sldId id="582" r:id="rId17"/>
    <p:sldId id="607" r:id="rId18"/>
    <p:sldId id="583" r:id="rId19"/>
    <p:sldId id="584" r:id="rId20"/>
    <p:sldId id="585" r:id="rId21"/>
    <p:sldId id="608" r:id="rId22"/>
    <p:sldId id="586" r:id="rId23"/>
    <p:sldId id="587" r:id="rId24"/>
    <p:sldId id="588" r:id="rId25"/>
    <p:sldId id="589" r:id="rId26"/>
    <p:sldId id="609" r:id="rId27"/>
    <p:sldId id="590" r:id="rId28"/>
    <p:sldId id="591" r:id="rId29"/>
    <p:sldId id="610" r:id="rId30"/>
    <p:sldId id="592" r:id="rId31"/>
    <p:sldId id="611" r:id="rId32"/>
    <p:sldId id="593" r:id="rId33"/>
    <p:sldId id="594" r:id="rId34"/>
    <p:sldId id="595" r:id="rId35"/>
    <p:sldId id="612" r:id="rId36"/>
    <p:sldId id="596" r:id="rId37"/>
    <p:sldId id="597" r:id="rId38"/>
    <p:sldId id="613" r:id="rId39"/>
    <p:sldId id="598" r:id="rId40"/>
    <p:sldId id="614" r:id="rId41"/>
    <p:sldId id="599" r:id="rId42"/>
    <p:sldId id="615" r:id="rId43"/>
    <p:sldId id="600" r:id="rId44"/>
    <p:sldId id="601" r:id="rId45"/>
    <p:sldId id="602" r:id="rId46"/>
    <p:sldId id="616" r:id="rId47"/>
    <p:sldId id="603" r:id="rId48"/>
    <p:sldId id="617" r:id="rId49"/>
  </p:sldIdLst>
  <p:sldSz cx="12192000" cy="6858000"/>
  <p:notesSz cx="6858000" cy="9144000"/>
  <p:custDataLst>
    <p:tags r:id="rId53"/>
  </p:custDataLst>
  <p:defaultTextStyle>
    <a:defPPr>
      <a:defRPr lang="zh-CN"/>
    </a:defPPr>
    <a:lvl1pPr marL="0" lvl="0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1pPr>
    <a:lvl2pPr marL="457200" lvl="1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2pPr>
    <a:lvl3pPr marL="914400" lvl="2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3pPr>
    <a:lvl4pPr marL="1371600" lvl="3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4pPr>
    <a:lvl5pPr marL="1828800" lvl="4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5pPr>
    <a:lvl6pPr marL="2286000" lvl="5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6pPr>
    <a:lvl7pPr marL="2743200" lvl="6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7pPr>
    <a:lvl8pPr marL="3200400" lvl="7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8pPr>
    <a:lvl9pPr marL="3657600" lvl="8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27" userDrawn="1">
          <p15:clr>
            <a:srgbClr val="A4A3A4"/>
          </p15:clr>
        </p15:guide>
        <p15:guide id="2" pos="390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5F5FC"/>
    <a:srgbClr val="00ADED"/>
    <a:srgbClr val="DB251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181"/>
    <p:restoredTop sz="94660"/>
  </p:normalViewPr>
  <p:slideViewPr>
    <p:cSldViewPr showGuides="1">
      <p:cViewPr varScale="1">
        <p:scale>
          <a:sx n="74" d="100"/>
          <a:sy n="74" d="100"/>
        </p:scale>
        <p:origin x="84" y="774"/>
      </p:cViewPr>
      <p:guideLst>
        <p:guide orient="horz" pos="2327"/>
        <p:guide pos="390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3" Type="http://schemas.openxmlformats.org/officeDocument/2006/relationships/tags" Target="tags/tag87.xml"/><Relationship Id="rId52" Type="http://schemas.openxmlformats.org/officeDocument/2006/relationships/tableStyles" Target="tableStyles.xml"/><Relationship Id="rId51" Type="http://schemas.openxmlformats.org/officeDocument/2006/relationships/viewProps" Target="viewProps.xml"/><Relationship Id="rId50" Type="http://schemas.openxmlformats.org/officeDocument/2006/relationships/presProps" Target="presProps.xml"/><Relationship Id="rId5" Type="http://schemas.openxmlformats.org/officeDocument/2006/relationships/slide" Target="slides/slide2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 smtClean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076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Calibri" panose="020F0502020204030204" pitchFamily="34" charset="0"/>
                <a:ea typeface="等线" panose="02010600030101010101" pitchFamily="2" charset="-122"/>
                <a:cs typeface="+mn-cs"/>
              </a:rPr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9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2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3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" descr="高分突破·课件模板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11112" y="-7937"/>
            <a:ext cx="12214225" cy="6873875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tags" Target="../tags/tag19.xml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5.png"/><Relationship Id="rId3" Type="http://schemas.openxmlformats.org/officeDocument/2006/relationships/tags" Target="../tags/tag21.xml"/><Relationship Id="rId2" Type="http://schemas.openxmlformats.org/officeDocument/2006/relationships/image" Target="../media/image14.png"/><Relationship Id="rId1" Type="http://schemas.openxmlformats.org/officeDocument/2006/relationships/tags" Target="../tags/tag20.xml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9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image" Target="../media/image16.png"/><Relationship Id="rId1" Type="http://schemas.openxmlformats.org/officeDocument/2006/relationships/tags" Target="../tags/tag22.xml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0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27.xml"/><Relationship Id="rId3" Type="http://schemas.openxmlformats.org/officeDocument/2006/relationships/tags" Target="../tags/tag26.xml"/><Relationship Id="rId2" Type="http://schemas.openxmlformats.org/officeDocument/2006/relationships/image" Target="../media/image17.png"/><Relationship Id="rId1" Type="http://schemas.openxmlformats.org/officeDocument/2006/relationships/tags" Target="../tags/tag25.xml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29.xml"/><Relationship Id="rId2" Type="http://schemas.openxmlformats.org/officeDocument/2006/relationships/image" Target="../media/image18.png"/><Relationship Id="rId1" Type="http://schemas.openxmlformats.org/officeDocument/2006/relationships/tags" Target="../tags/tag28.xml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31.xml"/><Relationship Id="rId2" Type="http://schemas.openxmlformats.org/officeDocument/2006/relationships/image" Target="../media/image19.png"/><Relationship Id="rId1" Type="http://schemas.openxmlformats.org/officeDocument/2006/relationships/tags" Target="../tags/tag30.xml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tags" Target="../tags/tag32.xml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tags" Target="../tags/tag33.xml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tags" Target="../tags/tag3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3.png"/><Relationship Id="rId1" Type="http://schemas.openxmlformats.org/officeDocument/2006/relationships/tags" Target="../tags/tag35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2.xml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5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tags" Target="../tags/tag36.xml"/></Relationships>
</file>

<file path=ppt/slides/_rels/slide2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6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image" Target="../media/image25.png"/><Relationship Id="rId1" Type="http://schemas.openxmlformats.org/officeDocument/2006/relationships/tags" Target="../tags/tag37.xml"/></Relationships>
</file>

<file path=ppt/slides/_rels/slide2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7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42.xml"/><Relationship Id="rId3" Type="http://schemas.openxmlformats.org/officeDocument/2006/relationships/tags" Target="../tags/tag41.xml"/><Relationship Id="rId2" Type="http://schemas.openxmlformats.org/officeDocument/2006/relationships/image" Target="../media/image26.png"/><Relationship Id="rId1" Type="http://schemas.openxmlformats.org/officeDocument/2006/relationships/tags" Target="../tags/tag40.xml"/></Relationships>
</file>

<file path=ppt/slides/_rels/slide2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8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44.xml"/><Relationship Id="rId2" Type="http://schemas.openxmlformats.org/officeDocument/2006/relationships/image" Target="../media/image27.png"/><Relationship Id="rId1" Type="http://schemas.openxmlformats.org/officeDocument/2006/relationships/tags" Target="../tags/tag43.xml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46.xml"/><Relationship Id="rId2" Type="http://schemas.openxmlformats.org/officeDocument/2006/relationships/image" Target="../media/image28.png"/><Relationship Id="rId1" Type="http://schemas.openxmlformats.org/officeDocument/2006/relationships/tags" Target="../tags/tag45.xml"/></Relationships>
</file>

<file path=ppt/slides/_rels/slide2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9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48.xml"/><Relationship Id="rId2" Type="http://schemas.openxmlformats.org/officeDocument/2006/relationships/image" Target="../media/image29.png"/><Relationship Id="rId1" Type="http://schemas.openxmlformats.org/officeDocument/2006/relationships/tags" Target="../tags/tag47.xml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0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tags" Target="../tags/tag49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1.png"/><Relationship Id="rId1" Type="http://schemas.openxmlformats.org/officeDocument/2006/relationships/tags" Target="../tags/tag50.xml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tags" Target="../tags/tag5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3.png"/><Relationship Id="rId1" Type="http://schemas.openxmlformats.org/officeDocument/2006/relationships/tags" Target="../tags/tag5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tags" Target="../tags/tag3.xml"/></Relationships>
</file>

<file path=ppt/slides/_rels/slide3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2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55.xml"/><Relationship Id="rId3" Type="http://schemas.openxmlformats.org/officeDocument/2006/relationships/tags" Target="../tags/tag54.xml"/><Relationship Id="rId2" Type="http://schemas.openxmlformats.org/officeDocument/2006/relationships/image" Target="../media/image34.png"/><Relationship Id="rId1" Type="http://schemas.openxmlformats.org/officeDocument/2006/relationships/tags" Target="../tags/tag53.xml"/></Relationships>
</file>

<file path=ppt/slides/_rels/slide3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3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58.xml"/><Relationship Id="rId3" Type="http://schemas.openxmlformats.org/officeDocument/2006/relationships/tags" Target="../tags/tag57.xml"/><Relationship Id="rId2" Type="http://schemas.openxmlformats.org/officeDocument/2006/relationships/image" Target="../media/image35.png"/><Relationship Id="rId1" Type="http://schemas.openxmlformats.org/officeDocument/2006/relationships/tags" Target="../tags/tag56.xml"/></Relationships>
</file>

<file path=ppt/slides/_rels/slide3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4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60.xml"/><Relationship Id="rId2" Type="http://schemas.openxmlformats.org/officeDocument/2006/relationships/image" Target="../media/image36.png"/><Relationship Id="rId1" Type="http://schemas.openxmlformats.org/officeDocument/2006/relationships/tags" Target="../tags/tag59.xml"/></Relationships>
</file>

<file path=ppt/slides/_rels/slide3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38.png"/><Relationship Id="rId3" Type="http://schemas.openxmlformats.org/officeDocument/2006/relationships/tags" Target="../tags/tag62.xml"/><Relationship Id="rId2" Type="http://schemas.openxmlformats.org/officeDocument/2006/relationships/image" Target="../media/image37.png"/><Relationship Id="rId1" Type="http://schemas.openxmlformats.org/officeDocument/2006/relationships/tags" Target="../tags/tag61.xml"/></Relationships>
</file>

<file path=ppt/slides/_rels/slide3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5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64.xml"/><Relationship Id="rId2" Type="http://schemas.openxmlformats.org/officeDocument/2006/relationships/image" Target="../media/image39.png"/><Relationship Id="rId1" Type="http://schemas.openxmlformats.org/officeDocument/2006/relationships/tags" Target="../tags/tag63.xml"/></Relationships>
</file>

<file path=ppt/slides/_rels/slide3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6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tags" Target="../tags/tag65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1.png"/><Relationship Id="rId1" Type="http://schemas.openxmlformats.org/officeDocument/2006/relationships/tags" Target="../tags/tag66.xml"/></Relationships>
</file>

<file path=ppt/slides/_rels/slide3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7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3.png"/><Relationship Id="rId3" Type="http://schemas.openxmlformats.org/officeDocument/2006/relationships/tags" Target="../tags/tag68.xml"/><Relationship Id="rId2" Type="http://schemas.openxmlformats.org/officeDocument/2006/relationships/image" Target="../media/image42.png"/><Relationship Id="rId1" Type="http://schemas.openxmlformats.org/officeDocument/2006/relationships/tags" Target="../tags/tag6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4.png"/><Relationship Id="rId1" Type="http://schemas.openxmlformats.org/officeDocument/2006/relationships/tags" Target="../tags/tag69.xml"/></Relationships>
</file>

<file path=ppt/slides/_rels/slide3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8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72.xml"/><Relationship Id="rId3" Type="http://schemas.openxmlformats.org/officeDocument/2006/relationships/tags" Target="../tags/tag71.xml"/><Relationship Id="rId2" Type="http://schemas.openxmlformats.org/officeDocument/2006/relationships/image" Target="../media/image45.png"/><Relationship Id="rId1" Type="http://schemas.openxmlformats.org/officeDocument/2006/relationships/tags" Target="../tags/tag70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.xml"/><Relationship Id="rId7" Type="http://schemas.openxmlformats.org/officeDocument/2006/relationships/slideLayout" Target="../slideLayouts/slideLayout1.xml"/><Relationship Id="rId6" Type="http://schemas.openxmlformats.org/officeDocument/2006/relationships/tags" Target="../tags/tag7.xml"/><Relationship Id="rId5" Type="http://schemas.openxmlformats.org/officeDocument/2006/relationships/tags" Target="../tags/tag6.xml"/><Relationship Id="rId4" Type="http://schemas.openxmlformats.org/officeDocument/2006/relationships/image" Target="../media/image6.png"/><Relationship Id="rId3" Type="http://schemas.openxmlformats.org/officeDocument/2006/relationships/tags" Target="../tags/tag5.xml"/><Relationship Id="rId2" Type="http://schemas.openxmlformats.org/officeDocument/2006/relationships/image" Target="../media/image5.png"/><Relationship Id="rId1" Type="http://schemas.openxmlformats.org/officeDocument/2006/relationships/tags" Target="../tags/tag4.xml"/></Relationships>
</file>

<file path=ppt/slides/_rels/slide4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75.xml"/><Relationship Id="rId3" Type="http://schemas.openxmlformats.org/officeDocument/2006/relationships/tags" Target="../tags/tag74.xml"/><Relationship Id="rId2" Type="http://schemas.openxmlformats.org/officeDocument/2006/relationships/image" Target="../media/image46.png"/><Relationship Id="rId1" Type="http://schemas.openxmlformats.org/officeDocument/2006/relationships/tags" Target="../tags/tag73.xml"/></Relationships>
</file>

<file path=ppt/slides/_rels/slide4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9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78.xml"/><Relationship Id="rId3" Type="http://schemas.openxmlformats.org/officeDocument/2006/relationships/tags" Target="../tags/tag77.xml"/><Relationship Id="rId2" Type="http://schemas.openxmlformats.org/officeDocument/2006/relationships/image" Target="../media/image47.png"/><Relationship Id="rId1" Type="http://schemas.openxmlformats.org/officeDocument/2006/relationships/tags" Target="../tags/tag76.xml"/></Relationships>
</file>

<file path=ppt/slides/_rels/slide4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0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81.xml"/><Relationship Id="rId3" Type="http://schemas.openxmlformats.org/officeDocument/2006/relationships/tags" Target="../tags/tag80.xml"/><Relationship Id="rId2" Type="http://schemas.openxmlformats.org/officeDocument/2006/relationships/image" Target="../media/image48.png"/><Relationship Id="rId1" Type="http://schemas.openxmlformats.org/officeDocument/2006/relationships/tags" Target="../tags/tag79.xml"/></Relationships>
</file>

<file path=ppt/slides/_rels/slide4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1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83.xml"/><Relationship Id="rId2" Type="http://schemas.openxmlformats.org/officeDocument/2006/relationships/image" Target="../media/image49.png"/><Relationship Id="rId1" Type="http://schemas.openxmlformats.org/officeDocument/2006/relationships/tags" Target="../tags/tag8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0.png"/><Relationship Id="rId1" Type="http://schemas.openxmlformats.org/officeDocument/2006/relationships/tags" Target="../tags/tag84.xml"/></Relationships>
</file>

<file path=ppt/slides/_rels/slide4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2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1.png"/><Relationship Id="rId1" Type="http://schemas.openxmlformats.org/officeDocument/2006/relationships/tags" Target="../tags/tag85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2.png"/><Relationship Id="rId1" Type="http://schemas.openxmlformats.org/officeDocument/2006/relationships/tags" Target="../tags/tag86.xml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10.xml"/><Relationship Id="rId3" Type="http://schemas.openxmlformats.org/officeDocument/2006/relationships/tags" Target="../tags/tag9.xml"/><Relationship Id="rId2" Type="http://schemas.openxmlformats.org/officeDocument/2006/relationships/image" Target="../media/image7.png"/><Relationship Id="rId1" Type="http://schemas.openxmlformats.org/officeDocument/2006/relationships/tags" Target="../tags/tag8.xml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image" Target="../media/image8.png"/><Relationship Id="rId1" Type="http://schemas.openxmlformats.org/officeDocument/2006/relationships/tags" Target="../tags/tag11.xml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6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16.xml"/><Relationship Id="rId4" Type="http://schemas.openxmlformats.org/officeDocument/2006/relationships/image" Target="../media/image10.png"/><Relationship Id="rId3" Type="http://schemas.openxmlformats.org/officeDocument/2006/relationships/tags" Target="../tags/tag15.xml"/><Relationship Id="rId2" Type="http://schemas.openxmlformats.org/officeDocument/2006/relationships/image" Target="../media/image9.png"/><Relationship Id="rId1" Type="http://schemas.openxmlformats.org/officeDocument/2006/relationships/tags" Target="../tags/tag14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tags" Target="../tags/tag1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2.png"/><Relationship Id="rId1" Type="http://schemas.openxmlformats.org/officeDocument/2006/relationships/tags" Target="../tags/tag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819275" y="2733675"/>
            <a:ext cx="8553450" cy="13906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062605" y="476885"/>
            <a:ext cx="6414770" cy="5334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816100" y="835660"/>
            <a:ext cx="8978265" cy="201041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075180" y="3066415"/>
            <a:ext cx="8818245" cy="258572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295650" y="628650"/>
            <a:ext cx="5895340" cy="5334000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8540750" y="1123950"/>
            <a:ext cx="391160" cy="4375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3" name="矩形 2"/>
          <p:cNvSpPr/>
          <p:nvPr>
            <p:custDataLst>
              <p:tags r:id="rId4"/>
            </p:custDataLst>
          </p:nvPr>
        </p:nvSpPr>
        <p:spPr>
          <a:xfrm>
            <a:off x="2927350" y="5137785"/>
            <a:ext cx="7657465" cy="914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642745" y="1128395"/>
            <a:ext cx="8905875" cy="4600575"/>
          </a:xfrm>
          <a:prstGeom prst="rect">
            <a:avLst/>
          </a:prstGeom>
        </p:spPr>
      </p:pic>
      <p:sp>
        <p:nvSpPr>
          <p:cNvPr id="3" name="矩形 2"/>
          <p:cNvSpPr/>
          <p:nvPr>
            <p:custDataLst>
              <p:tags r:id="rId3"/>
            </p:custDataLst>
          </p:nvPr>
        </p:nvSpPr>
        <p:spPr>
          <a:xfrm>
            <a:off x="2840990" y="2421255"/>
            <a:ext cx="7707630" cy="1148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4" name="矩形 3"/>
          <p:cNvSpPr/>
          <p:nvPr>
            <p:custDataLst>
              <p:tags r:id="rId4"/>
            </p:custDataLst>
          </p:nvPr>
        </p:nvSpPr>
        <p:spPr>
          <a:xfrm>
            <a:off x="2830830" y="4437380"/>
            <a:ext cx="7717790" cy="11296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847340" y="529590"/>
            <a:ext cx="6697980" cy="5545455"/>
          </a:xfrm>
          <a:prstGeom prst="rect">
            <a:avLst/>
          </a:prstGeom>
        </p:spPr>
      </p:pic>
      <p:sp>
        <p:nvSpPr>
          <p:cNvPr id="5" name="矩形 4"/>
          <p:cNvSpPr/>
          <p:nvPr>
            <p:custDataLst>
              <p:tags r:id="rId3"/>
            </p:custDataLst>
          </p:nvPr>
        </p:nvSpPr>
        <p:spPr>
          <a:xfrm>
            <a:off x="8827770" y="1054100"/>
            <a:ext cx="361950" cy="4152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944370" y="1115060"/>
            <a:ext cx="8814435" cy="4044315"/>
          </a:xfrm>
          <a:prstGeom prst="rect">
            <a:avLst/>
          </a:prstGeom>
        </p:spPr>
      </p:pic>
      <p:sp>
        <p:nvSpPr>
          <p:cNvPr id="4" name="矩形 3"/>
          <p:cNvSpPr/>
          <p:nvPr>
            <p:custDataLst>
              <p:tags r:id="rId3"/>
            </p:custDataLst>
          </p:nvPr>
        </p:nvSpPr>
        <p:spPr>
          <a:xfrm>
            <a:off x="1631950" y="3140710"/>
            <a:ext cx="8923655" cy="2288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2" name="文本框 1"/>
          <p:cNvSpPr txBox="1"/>
          <p:nvPr/>
        </p:nvSpPr>
        <p:spPr>
          <a:xfrm>
            <a:off x="9944735" y="4897755"/>
            <a:ext cx="176530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en-US" alt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D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endParaRPr lang="en-US" altLang="zh-CN" sz="36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714500" y="2047875"/>
            <a:ext cx="8763000" cy="2762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509645" y="471805"/>
            <a:ext cx="5488940" cy="55905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775585" y="478790"/>
            <a:ext cx="6826250" cy="54971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821940" y="468630"/>
            <a:ext cx="6522085" cy="560324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063240" y="477520"/>
            <a:ext cx="6086475" cy="53536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575685" y="463550"/>
            <a:ext cx="5280025" cy="5568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571750" y="1685925"/>
            <a:ext cx="7048500" cy="3486150"/>
          </a:xfrm>
          <a:prstGeom prst="rect">
            <a:avLst/>
          </a:prstGeom>
        </p:spPr>
      </p:pic>
      <p:sp>
        <p:nvSpPr>
          <p:cNvPr id="3" name="矩形 2"/>
          <p:cNvSpPr/>
          <p:nvPr>
            <p:custDataLst>
              <p:tags r:id="rId3"/>
            </p:custDataLst>
          </p:nvPr>
        </p:nvSpPr>
        <p:spPr>
          <a:xfrm>
            <a:off x="2639695" y="4725035"/>
            <a:ext cx="7689215" cy="11112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4" name="矩形 3"/>
          <p:cNvSpPr/>
          <p:nvPr>
            <p:custDataLst>
              <p:tags r:id="rId4"/>
            </p:custDataLst>
          </p:nvPr>
        </p:nvSpPr>
        <p:spPr>
          <a:xfrm>
            <a:off x="8472170" y="2205355"/>
            <a:ext cx="552450" cy="4749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528570" y="1433195"/>
            <a:ext cx="7134225" cy="3990975"/>
          </a:xfrm>
          <a:prstGeom prst="rect">
            <a:avLst/>
          </a:prstGeom>
        </p:spPr>
      </p:pic>
      <p:sp>
        <p:nvSpPr>
          <p:cNvPr id="3" name="矩形 2"/>
          <p:cNvSpPr/>
          <p:nvPr>
            <p:custDataLst>
              <p:tags r:id="rId3"/>
            </p:custDataLst>
          </p:nvPr>
        </p:nvSpPr>
        <p:spPr>
          <a:xfrm>
            <a:off x="2830830" y="2421255"/>
            <a:ext cx="7572375" cy="8610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4" name="矩形 3"/>
          <p:cNvSpPr/>
          <p:nvPr>
            <p:custDataLst>
              <p:tags r:id="rId4"/>
            </p:custDataLst>
          </p:nvPr>
        </p:nvSpPr>
        <p:spPr>
          <a:xfrm>
            <a:off x="2855595" y="4437380"/>
            <a:ext cx="7572375" cy="8610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919095" y="495935"/>
            <a:ext cx="6730365" cy="5382260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8966200" y="1052830"/>
            <a:ext cx="433070" cy="2813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709420" y="1707515"/>
            <a:ext cx="9372600" cy="3510915"/>
          </a:xfrm>
          <a:prstGeom prst="rect">
            <a:avLst/>
          </a:prstGeom>
        </p:spPr>
      </p:pic>
      <p:sp>
        <p:nvSpPr>
          <p:cNvPr id="5" name="矩形 4"/>
          <p:cNvSpPr/>
          <p:nvPr>
            <p:custDataLst>
              <p:tags r:id="rId3"/>
            </p:custDataLst>
          </p:nvPr>
        </p:nvSpPr>
        <p:spPr>
          <a:xfrm>
            <a:off x="1584960" y="3078480"/>
            <a:ext cx="9414510" cy="23202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814320" y="1528445"/>
            <a:ext cx="6562725" cy="3800475"/>
          </a:xfrm>
          <a:prstGeom prst="rect">
            <a:avLst/>
          </a:prstGeom>
        </p:spPr>
      </p:pic>
      <p:sp>
        <p:nvSpPr>
          <p:cNvPr id="5" name="矩形 4"/>
          <p:cNvSpPr/>
          <p:nvPr>
            <p:custDataLst>
              <p:tags r:id="rId3"/>
            </p:custDataLst>
          </p:nvPr>
        </p:nvSpPr>
        <p:spPr>
          <a:xfrm>
            <a:off x="3215640" y="2925445"/>
            <a:ext cx="6023610" cy="2339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063240" y="819150"/>
            <a:ext cx="6792595" cy="47859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635250" y="768985"/>
            <a:ext cx="7365365" cy="4590415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273300" y="407035"/>
            <a:ext cx="7914640" cy="5657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507490" y="1150620"/>
            <a:ext cx="9723120" cy="425513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781300" y="452120"/>
            <a:ext cx="6636385" cy="5649595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823845" y="1504950"/>
            <a:ext cx="6543675" cy="3848100"/>
          </a:xfrm>
          <a:prstGeom prst="rect">
            <a:avLst/>
          </a:prstGeom>
        </p:spPr>
      </p:pic>
      <p:sp>
        <p:nvSpPr>
          <p:cNvPr id="5" name="矩形 4"/>
          <p:cNvSpPr/>
          <p:nvPr>
            <p:custDataLst>
              <p:tags r:id="rId3"/>
            </p:custDataLst>
          </p:nvPr>
        </p:nvSpPr>
        <p:spPr>
          <a:xfrm>
            <a:off x="3221355" y="4509135"/>
            <a:ext cx="5970905" cy="9937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3" name="矩形 2"/>
          <p:cNvSpPr/>
          <p:nvPr>
            <p:custDataLst>
              <p:tags r:id="rId4"/>
            </p:custDataLst>
          </p:nvPr>
        </p:nvSpPr>
        <p:spPr>
          <a:xfrm>
            <a:off x="8543925" y="2061210"/>
            <a:ext cx="403225" cy="4756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714625" y="1204595"/>
            <a:ext cx="6762750" cy="4448175"/>
          </a:xfrm>
          <a:prstGeom prst="rect">
            <a:avLst/>
          </a:prstGeom>
        </p:spPr>
      </p:pic>
      <p:sp>
        <p:nvSpPr>
          <p:cNvPr id="5" name="矩形 4"/>
          <p:cNvSpPr/>
          <p:nvPr>
            <p:custDataLst>
              <p:tags r:id="rId3"/>
            </p:custDataLst>
          </p:nvPr>
        </p:nvSpPr>
        <p:spPr>
          <a:xfrm>
            <a:off x="3359785" y="2636520"/>
            <a:ext cx="5904230" cy="9512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3" name="矩形 2"/>
          <p:cNvSpPr/>
          <p:nvPr>
            <p:custDataLst>
              <p:tags r:id="rId4"/>
            </p:custDataLst>
          </p:nvPr>
        </p:nvSpPr>
        <p:spPr>
          <a:xfrm>
            <a:off x="3648075" y="4221480"/>
            <a:ext cx="5916295" cy="13290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345055" y="737235"/>
            <a:ext cx="7219950" cy="4840605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8749030" y="1339850"/>
            <a:ext cx="509270" cy="3854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728720" y="836930"/>
            <a:ext cx="5429250" cy="3333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728085" y="4213860"/>
            <a:ext cx="5419725" cy="1238250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128645" y="619760"/>
            <a:ext cx="6225540" cy="5366385"/>
          </a:xfrm>
          <a:prstGeom prst="rect">
            <a:avLst/>
          </a:prstGeom>
        </p:spPr>
      </p:pic>
      <p:sp>
        <p:nvSpPr>
          <p:cNvPr id="5" name="矩形 4"/>
          <p:cNvSpPr/>
          <p:nvPr>
            <p:custDataLst>
              <p:tags r:id="rId3"/>
            </p:custDataLst>
          </p:nvPr>
        </p:nvSpPr>
        <p:spPr>
          <a:xfrm>
            <a:off x="3502025" y="2348865"/>
            <a:ext cx="5797550" cy="36048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776220" y="960755"/>
            <a:ext cx="6522085" cy="4670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174365" y="542290"/>
            <a:ext cx="6638925" cy="5208905"/>
          </a:xfrm>
          <a:prstGeom prst="rect">
            <a:avLst/>
          </a:prstGeo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278505" y="692785"/>
            <a:ext cx="5391150" cy="273558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259455" y="3501390"/>
            <a:ext cx="5606415" cy="21437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561715" y="405765"/>
            <a:ext cx="5869940" cy="5676265"/>
          </a:xfrm>
          <a:prstGeom prst="rect">
            <a:avLst/>
          </a:prstGeom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703830" y="490855"/>
            <a:ext cx="6766560" cy="5446395"/>
          </a:xfrm>
          <a:prstGeom prst="rect">
            <a:avLst/>
          </a:prstGeom>
        </p:spPr>
      </p:pic>
      <p:sp>
        <p:nvSpPr>
          <p:cNvPr id="4" name="矩形 3"/>
          <p:cNvSpPr/>
          <p:nvPr>
            <p:custDataLst>
              <p:tags r:id="rId3"/>
            </p:custDataLst>
          </p:nvPr>
        </p:nvSpPr>
        <p:spPr>
          <a:xfrm>
            <a:off x="3494405" y="5332730"/>
            <a:ext cx="577215" cy="3797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5" name="矩形 4"/>
          <p:cNvSpPr/>
          <p:nvPr>
            <p:custDataLst>
              <p:tags r:id="rId4"/>
            </p:custDataLst>
          </p:nvPr>
        </p:nvSpPr>
        <p:spPr>
          <a:xfrm>
            <a:off x="5880100" y="3686810"/>
            <a:ext cx="626745" cy="3467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215640" y="548640"/>
            <a:ext cx="5686425" cy="2686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431540" y="3357245"/>
            <a:ext cx="5648325" cy="2457450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5"/>
            </p:custDataLst>
          </p:nvPr>
        </p:nvSpPr>
        <p:spPr>
          <a:xfrm>
            <a:off x="8319770" y="981075"/>
            <a:ext cx="391160" cy="4375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4" name="矩形 3"/>
          <p:cNvSpPr/>
          <p:nvPr>
            <p:custDataLst>
              <p:tags r:id="rId6"/>
            </p:custDataLst>
          </p:nvPr>
        </p:nvSpPr>
        <p:spPr>
          <a:xfrm>
            <a:off x="3503930" y="4941570"/>
            <a:ext cx="5387975" cy="9067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4" grpId="0" bldLvl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281045" y="563245"/>
            <a:ext cx="6421120" cy="5293360"/>
          </a:xfrm>
          <a:prstGeom prst="rect">
            <a:avLst/>
          </a:prstGeom>
        </p:spPr>
      </p:pic>
      <p:sp>
        <p:nvSpPr>
          <p:cNvPr id="5" name="矩形 4"/>
          <p:cNvSpPr/>
          <p:nvPr>
            <p:custDataLst>
              <p:tags r:id="rId3"/>
            </p:custDataLst>
          </p:nvPr>
        </p:nvSpPr>
        <p:spPr>
          <a:xfrm>
            <a:off x="5306060" y="2538730"/>
            <a:ext cx="785495" cy="3695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2" name="矩形 1"/>
          <p:cNvSpPr/>
          <p:nvPr>
            <p:custDataLst>
              <p:tags r:id="rId4"/>
            </p:custDataLst>
          </p:nvPr>
        </p:nvSpPr>
        <p:spPr>
          <a:xfrm>
            <a:off x="6956425" y="3792220"/>
            <a:ext cx="725170" cy="3486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571875" y="473075"/>
            <a:ext cx="5361940" cy="5584825"/>
          </a:xfrm>
          <a:prstGeom prst="rect">
            <a:avLst/>
          </a:prstGeom>
        </p:spPr>
      </p:pic>
      <p:sp>
        <p:nvSpPr>
          <p:cNvPr id="5" name="矩形 4"/>
          <p:cNvSpPr/>
          <p:nvPr>
            <p:custDataLst>
              <p:tags r:id="rId3"/>
            </p:custDataLst>
          </p:nvPr>
        </p:nvSpPr>
        <p:spPr>
          <a:xfrm>
            <a:off x="4368165" y="2421255"/>
            <a:ext cx="4664075" cy="16173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3" name="矩形 2"/>
          <p:cNvSpPr/>
          <p:nvPr>
            <p:custDataLst>
              <p:tags r:id="rId4"/>
            </p:custDataLst>
          </p:nvPr>
        </p:nvSpPr>
        <p:spPr>
          <a:xfrm>
            <a:off x="4296410" y="4869180"/>
            <a:ext cx="4476750" cy="11887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566795" y="453390"/>
            <a:ext cx="5438140" cy="5561330"/>
          </a:xfrm>
          <a:prstGeom prst="rect">
            <a:avLst/>
          </a:prstGeom>
        </p:spPr>
      </p:pic>
      <p:sp>
        <p:nvSpPr>
          <p:cNvPr id="3" name="矩形 2"/>
          <p:cNvSpPr/>
          <p:nvPr>
            <p:custDataLst>
              <p:tags r:id="rId3"/>
            </p:custDataLst>
          </p:nvPr>
        </p:nvSpPr>
        <p:spPr>
          <a:xfrm>
            <a:off x="3936365" y="5301615"/>
            <a:ext cx="4950460" cy="7162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4" name="矩形 3"/>
          <p:cNvSpPr/>
          <p:nvPr>
            <p:custDataLst>
              <p:tags r:id="rId4"/>
            </p:custDataLst>
          </p:nvPr>
        </p:nvSpPr>
        <p:spPr>
          <a:xfrm>
            <a:off x="8214995" y="1628775"/>
            <a:ext cx="502920" cy="2578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200400" y="574675"/>
            <a:ext cx="6188710" cy="5483225"/>
          </a:xfrm>
          <a:prstGeom prst="rect">
            <a:avLst/>
          </a:prstGeom>
        </p:spPr>
      </p:pic>
      <p:sp>
        <p:nvSpPr>
          <p:cNvPr id="5" name="矩形 4"/>
          <p:cNvSpPr/>
          <p:nvPr>
            <p:custDataLst>
              <p:tags r:id="rId3"/>
            </p:custDataLst>
          </p:nvPr>
        </p:nvSpPr>
        <p:spPr>
          <a:xfrm>
            <a:off x="3566160" y="2733675"/>
            <a:ext cx="6020435" cy="32429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792730" y="853440"/>
            <a:ext cx="7077075" cy="4452620"/>
          </a:xfrm>
          <a:prstGeom prst="rect">
            <a:avLst/>
          </a:prstGeom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776220" y="476885"/>
            <a:ext cx="6751320" cy="56013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899410" y="621030"/>
            <a:ext cx="6716395" cy="536130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647825" y="1514475"/>
            <a:ext cx="8896350" cy="3829050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2855595" y="2781300"/>
            <a:ext cx="5858510" cy="5003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3" name="矩形 2"/>
          <p:cNvSpPr/>
          <p:nvPr>
            <p:custDataLst>
              <p:tags r:id="rId4"/>
            </p:custDataLst>
          </p:nvPr>
        </p:nvSpPr>
        <p:spPr>
          <a:xfrm>
            <a:off x="2639695" y="4077335"/>
            <a:ext cx="7689215" cy="11112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471545" y="400685"/>
            <a:ext cx="5662930" cy="5642610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7607935" y="765175"/>
            <a:ext cx="391160" cy="4375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3" name="矩形 2"/>
          <p:cNvSpPr/>
          <p:nvPr>
            <p:custDataLst>
              <p:tags r:id="rId4"/>
            </p:custDataLst>
          </p:nvPr>
        </p:nvSpPr>
        <p:spPr>
          <a:xfrm>
            <a:off x="2783840" y="4425315"/>
            <a:ext cx="7556500" cy="15563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143250" y="836295"/>
            <a:ext cx="6029325" cy="1676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431540" y="2564130"/>
            <a:ext cx="5638800" cy="3371850"/>
          </a:xfrm>
          <a:prstGeom prst="rect">
            <a:avLst/>
          </a:prstGeom>
        </p:spPr>
      </p:pic>
      <p:sp>
        <p:nvSpPr>
          <p:cNvPr id="4" name="矩形 3"/>
          <p:cNvSpPr/>
          <p:nvPr>
            <p:custDataLst>
              <p:tags r:id="rId5"/>
            </p:custDataLst>
          </p:nvPr>
        </p:nvSpPr>
        <p:spPr>
          <a:xfrm>
            <a:off x="2567940" y="1701165"/>
            <a:ext cx="7407275" cy="41986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993390" y="619760"/>
            <a:ext cx="5932170" cy="50145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593340" y="1032510"/>
            <a:ext cx="7649845" cy="408622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KSO_WM_BEAUTIFY_FLAG" val=""/>
</p:tagLst>
</file>

<file path=ppt/tags/tag46.xml><?xml version="1.0" encoding="utf-8"?>
<p:tagLst xmlns:p="http://schemas.openxmlformats.org/presentationml/2006/main">
  <p:tag name="KSO_WM_BEAUTIFY_FLAG" val=""/>
</p:tagLst>
</file>

<file path=ppt/tags/tag47.xml><?xml version="1.0" encoding="utf-8"?>
<p:tagLst xmlns:p="http://schemas.openxmlformats.org/presentationml/2006/main">
  <p:tag name="KSO_WM_BEAUTIFY_FLAG" val=""/>
</p:tagLst>
</file>

<file path=ppt/tags/tag48.xml><?xml version="1.0" encoding="utf-8"?>
<p:tagLst xmlns:p="http://schemas.openxmlformats.org/presentationml/2006/main">
  <p:tag name="KSO_WM_BEAUTIFY_FLAG" val=""/>
</p:tagLst>
</file>

<file path=ppt/tags/tag49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50.xml><?xml version="1.0" encoding="utf-8"?>
<p:tagLst xmlns:p="http://schemas.openxmlformats.org/presentationml/2006/main">
  <p:tag name="KSO_WM_BEAUTIFY_FLAG" val=""/>
</p:tagLst>
</file>

<file path=ppt/tags/tag51.xml><?xml version="1.0" encoding="utf-8"?>
<p:tagLst xmlns:p="http://schemas.openxmlformats.org/presentationml/2006/main">
  <p:tag name="KSO_WM_BEAUTIFY_FLAG" val=""/>
</p:tagLst>
</file>

<file path=ppt/tags/tag52.xml><?xml version="1.0" encoding="utf-8"?>
<p:tagLst xmlns:p="http://schemas.openxmlformats.org/presentationml/2006/main">
  <p:tag name="KSO_WM_BEAUTIFY_FLAG" val=""/>
</p:tagLst>
</file>

<file path=ppt/tags/tag53.xml><?xml version="1.0" encoding="utf-8"?>
<p:tagLst xmlns:p="http://schemas.openxmlformats.org/presentationml/2006/main">
  <p:tag name="KSO_WM_BEAUTIFY_FLAG" val=""/>
</p:tagLst>
</file>

<file path=ppt/tags/tag54.xml><?xml version="1.0" encoding="utf-8"?>
<p:tagLst xmlns:p="http://schemas.openxmlformats.org/presentationml/2006/main">
  <p:tag name="KSO_WM_BEAUTIFY_FLAG" val=""/>
</p:tagLst>
</file>

<file path=ppt/tags/tag55.xml><?xml version="1.0" encoding="utf-8"?>
<p:tagLst xmlns:p="http://schemas.openxmlformats.org/presentationml/2006/main">
  <p:tag name="KSO_WM_BEAUTIFY_FLAG" val=""/>
</p:tagLst>
</file>

<file path=ppt/tags/tag56.xml><?xml version="1.0" encoding="utf-8"?>
<p:tagLst xmlns:p="http://schemas.openxmlformats.org/presentationml/2006/main">
  <p:tag name="KSO_WM_BEAUTIFY_FLAG" val=""/>
</p:tagLst>
</file>

<file path=ppt/tags/tag57.xml><?xml version="1.0" encoding="utf-8"?>
<p:tagLst xmlns:p="http://schemas.openxmlformats.org/presentationml/2006/main">
  <p:tag name="KSO_WM_BEAUTIFY_FLAG" val=""/>
</p:tagLst>
</file>

<file path=ppt/tags/tag58.xml><?xml version="1.0" encoding="utf-8"?>
<p:tagLst xmlns:p="http://schemas.openxmlformats.org/presentationml/2006/main">
  <p:tag name="KSO_WM_BEAUTIFY_FLAG" val=""/>
</p:tagLst>
</file>

<file path=ppt/tags/tag59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60.xml><?xml version="1.0" encoding="utf-8"?>
<p:tagLst xmlns:p="http://schemas.openxmlformats.org/presentationml/2006/main">
  <p:tag name="KSO_WM_BEAUTIFY_FLAG" val=""/>
</p:tagLst>
</file>

<file path=ppt/tags/tag61.xml><?xml version="1.0" encoding="utf-8"?>
<p:tagLst xmlns:p="http://schemas.openxmlformats.org/presentationml/2006/main">
  <p:tag name="KSO_WM_BEAUTIFY_FLAG" val=""/>
</p:tagLst>
</file>

<file path=ppt/tags/tag62.xml><?xml version="1.0" encoding="utf-8"?>
<p:tagLst xmlns:p="http://schemas.openxmlformats.org/presentationml/2006/main">
  <p:tag name="KSO_WM_BEAUTIFY_FLAG" val=""/>
</p:tagLst>
</file>

<file path=ppt/tags/tag63.xml><?xml version="1.0" encoding="utf-8"?>
<p:tagLst xmlns:p="http://schemas.openxmlformats.org/presentationml/2006/main">
  <p:tag name="KSO_WM_BEAUTIFY_FLAG" val=""/>
</p:tagLst>
</file>

<file path=ppt/tags/tag64.xml><?xml version="1.0" encoding="utf-8"?>
<p:tagLst xmlns:p="http://schemas.openxmlformats.org/presentationml/2006/main">
  <p:tag name="KSO_WM_BEAUTIFY_FLAG" val=""/>
</p:tagLst>
</file>

<file path=ppt/tags/tag65.xml><?xml version="1.0" encoding="utf-8"?>
<p:tagLst xmlns:p="http://schemas.openxmlformats.org/presentationml/2006/main">
  <p:tag name="KSO_WM_BEAUTIFY_FLAG" val=""/>
</p:tagLst>
</file>

<file path=ppt/tags/tag66.xml><?xml version="1.0" encoding="utf-8"?>
<p:tagLst xmlns:p="http://schemas.openxmlformats.org/presentationml/2006/main">
  <p:tag name="KSO_WM_BEAUTIFY_FLAG" val=""/>
</p:tagLst>
</file>

<file path=ppt/tags/tag67.xml><?xml version="1.0" encoding="utf-8"?>
<p:tagLst xmlns:p="http://schemas.openxmlformats.org/presentationml/2006/main">
  <p:tag name="KSO_WM_BEAUTIFY_FLAG" val=""/>
</p:tagLst>
</file>

<file path=ppt/tags/tag68.xml><?xml version="1.0" encoding="utf-8"?>
<p:tagLst xmlns:p="http://schemas.openxmlformats.org/presentationml/2006/main">
  <p:tag name="KSO_WM_BEAUTIFY_FLAG" val=""/>
</p:tagLst>
</file>

<file path=ppt/tags/tag69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70.xml><?xml version="1.0" encoding="utf-8"?>
<p:tagLst xmlns:p="http://schemas.openxmlformats.org/presentationml/2006/main">
  <p:tag name="KSO_WM_BEAUTIFY_FLAG" val=""/>
</p:tagLst>
</file>

<file path=ppt/tags/tag71.xml><?xml version="1.0" encoding="utf-8"?>
<p:tagLst xmlns:p="http://schemas.openxmlformats.org/presentationml/2006/main">
  <p:tag name="KSO_WM_BEAUTIFY_FLAG" val=""/>
</p:tagLst>
</file>

<file path=ppt/tags/tag72.xml><?xml version="1.0" encoding="utf-8"?>
<p:tagLst xmlns:p="http://schemas.openxmlformats.org/presentationml/2006/main">
  <p:tag name="KSO_WM_BEAUTIFY_FLAG" val=""/>
</p:tagLst>
</file>

<file path=ppt/tags/tag73.xml><?xml version="1.0" encoding="utf-8"?>
<p:tagLst xmlns:p="http://schemas.openxmlformats.org/presentationml/2006/main">
  <p:tag name="KSO_WM_BEAUTIFY_FLAG" val=""/>
</p:tagLst>
</file>

<file path=ppt/tags/tag74.xml><?xml version="1.0" encoding="utf-8"?>
<p:tagLst xmlns:p="http://schemas.openxmlformats.org/presentationml/2006/main">
  <p:tag name="KSO_WM_BEAUTIFY_FLAG" val=""/>
</p:tagLst>
</file>

<file path=ppt/tags/tag75.xml><?xml version="1.0" encoding="utf-8"?>
<p:tagLst xmlns:p="http://schemas.openxmlformats.org/presentationml/2006/main">
  <p:tag name="KSO_WM_BEAUTIFY_FLAG" val=""/>
</p:tagLst>
</file>

<file path=ppt/tags/tag76.xml><?xml version="1.0" encoding="utf-8"?>
<p:tagLst xmlns:p="http://schemas.openxmlformats.org/presentationml/2006/main">
  <p:tag name="KSO_WM_BEAUTIFY_FLAG" val=""/>
</p:tagLst>
</file>

<file path=ppt/tags/tag77.xml><?xml version="1.0" encoding="utf-8"?>
<p:tagLst xmlns:p="http://schemas.openxmlformats.org/presentationml/2006/main">
  <p:tag name="KSO_WM_BEAUTIFY_FLAG" val=""/>
</p:tagLst>
</file>

<file path=ppt/tags/tag78.xml><?xml version="1.0" encoding="utf-8"?>
<p:tagLst xmlns:p="http://schemas.openxmlformats.org/presentationml/2006/main">
  <p:tag name="KSO_WM_BEAUTIFY_FLAG" val=""/>
</p:tagLst>
</file>

<file path=ppt/tags/tag79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80.xml><?xml version="1.0" encoding="utf-8"?>
<p:tagLst xmlns:p="http://schemas.openxmlformats.org/presentationml/2006/main">
  <p:tag name="KSO_WM_BEAUTIFY_FLAG" val=""/>
</p:tagLst>
</file>

<file path=ppt/tags/tag81.xml><?xml version="1.0" encoding="utf-8"?>
<p:tagLst xmlns:p="http://schemas.openxmlformats.org/presentationml/2006/main">
  <p:tag name="KSO_WM_BEAUTIFY_FLAG" val=""/>
</p:tagLst>
</file>

<file path=ppt/tags/tag82.xml><?xml version="1.0" encoding="utf-8"?>
<p:tagLst xmlns:p="http://schemas.openxmlformats.org/presentationml/2006/main">
  <p:tag name="KSO_WM_BEAUTIFY_FLAG" val=""/>
</p:tagLst>
</file>

<file path=ppt/tags/tag83.xml><?xml version="1.0" encoding="utf-8"?>
<p:tagLst xmlns:p="http://schemas.openxmlformats.org/presentationml/2006/main">
  <p:tag name="KSO_WM_BEAUTIFY_FLAG" val=""/>
</p:tagLst>
</file>

<file path=ppt/tags/tag84.xml><?xml version="1.0" encoding="utf-8"?>
<p:tagLst xmlns:p="http://schemas.openxmlformats.org/presentationml/2006/main">
  <p:tag name="KSO_WM_BEAUTIFY_FLAG" val=""/>
</p:tagLst>
</file>

<file path=ppt/tags/tag85.xml><?xml version="1.0" encoding="utf-8"?>
<p:tagLst xmlns:p="http://schemas.openxmlformats.org/presentationml/2006/main">
  <p:tag name="KSO_WM_BEAUTIFY_FLAG" val=""/>
</p:tagLst>
</file>

<file path=ppt/tags/tag86.xml><?xml version="1.0" encoding="utf-8"?>
<p:tagLst xmlns:p="http://schemas.openxmlformats.org/presentationml/2006/main">
  <p:tag name="KSO_WM_BEAUTIFY_FLAG" val=""/>
</p:tagLst>
</file>

<file path=ppt/tags/tag87.xml><?xml version="1.0" encoding="utf-8"?>
<p:tagLst xmlns:p="http://schemas.openxmlformats.org/presentationml/2006/main">
  <p:tag name="commondata" val="eyJoZGlkIjoiYjBlNzdiN2MxYmZlMzA5MjgwYTQyMDI4MjkxMmFjNjcifQ=="/>
  <p:tag name="KSO_WPP_MARK_KEY" val="b32ad072-8533-4aff-8cad-4953f8a34027"/>
  <p:tag name="COMMONDATA" val="eyJoZGlkIjoiN2Q3Y2E5ZjBkNTI2NmYyODg3NzgwODBhNmIxYjQxYTYifQ==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课件模板（2016.6）</Template>
  <TotalTime>0</TotalTime>
  <Words>108</Words>
  <Application>WPS 演示</Application>
  <PresentationFormat>宽屏</PresentationFormat>
  <Paragraphs>72</Paragraphs>
  <Slides>46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46</vt:i4>
      </vt:variant>
    </vt:vector>
  </HeadingPairs>
  <TitlesOfParts>
    <vt:vector size="58" baseType="lpstr">
      <vt:lpstr>Arial</vt:lpstr>
      <vt:lpstr>宋体</vt:lpstr>
      <vt:lpstr>Wingdings</vt:lpstr>
      <vt:lpstr>Calibri</vt:lpstr>
      <vt:lpstr>等线</vt:lpstr>
      <vt:lpstr>Calibri Light</vt:lpstr>
      <vt:lpstr>等线 Light</vt:lpstr>
      <vt:lpstr>微软雅黑</vt:lpstr>
      <vt:lpstr>Arial Unicode MS</vt:lpstr>
      <vt:lpstr>等线</vt:lpstr>
      <vt:lpstr>方正粗黑宋简体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User</dc:creator>
  <cp:lastModifiedBy>Administrator</cp:lastModifiedBy>
  <cp:revision>265</cp:revision>
  <dcterms:created xsi:type="dcterms:W3CDTF">2016-07-05T04:43:00Z</dcterms:created>
  <dcterms:modified xsi:type="dcterms:W3CDTF">2024-07-16T05:11:42Z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KSORubyTemplateID">
    <vt:lpwstr>13</vt:lpwstr>
  </property>
  <property fmtid="{D5CDD505-2E9C-101B-9397-08002B2CF9AE}" pid="4" name="ICV">
    <vt:lpwstr>9649706A270440B1AD9881AE1EA5ED3B_13</vt:lpwstr>
  </property>
</Properties>
</file>